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575483-3176-435D-AAE6-66E091CE80C5}" v="8" dt="2022-07-23T13:50:01.5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662" autoAdjust="0"/>
    <p:restoredTop sz="94660"/>
  </p:normalViewPr>
  <p:slideViewPr>
    <p:cSldViewPr snapToGrid="0">
      <p:cViewPr>
        <p:scale>
          <a:sx n="64" d="100"/>
          <a:sy n="64" d="100"/>
        </p:scale>
        <p:origin x="136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dy Lorena Rodriguez Pinto" userId="f2093546-6709-4939-aab0-4fae106a84cb" providerId="ADAL" clId="{0D575483-3176-435D-AAE6-66E091CE80C5}"/>
    <pc:docChg chg="custSel addSld delSld modSld">
      <pc:chgData name="Leidy Lorena Rodriguez Pinto" userId="f2093546-6709-4939-aab0-4fae106a84cb" providerId="ADAL" clId="{0D575483-3176-435D-AAE6-66E091CE80C5}" dt="2022-07-23T13:50:01.564" v="12"/>
      <pc:docMkLst>
        <pc:docMk/>
      </pc:docMkLst>
      <pc:sldChg chg="delSp mod setBg">
        <pc:chgData name="Leidy Lorena Rodriguez Pinto" userId="f2093546-6709-4939-aab0-4fae106a84cb" providerId="ADAL" clId="{0D575483-3176-435D-AAE6-66E091CE80C5}" dt="2022-07-18T21:16:24.568" v="4"/>
        <pc:sldMkLst>
          <pc:docMk/>
          <pc:sldMk cId="3107253352" sldId="256"/>
        </pc:sldMkLst>
        <pc:picChg chg="del">
          <ac:chgData name="Leidy Lorena Rodriguez Pinto" userId="f2093546-6709-4939-aab0-4fae106a84cb" providerId="ADAL" clId="{0D575483-3176-435D-AAE6-66E091CE80C5}" dt="2022-07-18T21:15:39.366" v="0" actId="478"/>
          <ac:picMkLst>
            <pc:docMk/>
            <pc:sldMk cId="3107253352" sldId="256"/>
            <ac:picMk id="5" creationId="{FA2BFABB-EF2F-68DC-171E-CBDF80191408}"/>
          </ac:picMkLst>
        </pc:picChg>
      </pc:sldChg>
      <pc:sldChg chg="delSp new mod setBg">
        <pc:chgData name="Leidy Lorena Rodriguez Pinto" userId="f2093546-6709-4939-aab0-4fae106a84cb" providerId="ADAL" clId="{0D575483-3176-435D-AAE6-66E091CE80C5}" dt="2022-07-23T13:50:01.564" v="12"/>
        <pc:sldMkLst>
          <pc:docMk/>
          <pc:sldMk cId="1746300676" sldId="257"/>
        </pc:sldMkLst>
        <pc:spChg chg="del">
          <ac:chgData name="Leidy Lorena Rodriguez Pinto" userId="f2093546-6709-4939-aab0-4fae106a84cb" providerId="ADAL" clId="{0D575483-3176-435D-AAE6-66E091CE80C5}" dt="2022-07-18T21:16:31.800" v="6" actId="478"/>
          <ac:spMkLst>
            <pc:docMk/>
            <pc:sldMk cId="1746300676" sldId="257"/>
            <ac:spMk id="2" creationId="{9CFBB17C-63FA-D658-1DDA-52711B61CC05}"/>
          </ac:spMkLst>
        </pc:spChg>
        <pc:spChg chg="del">
          <ac:chgData name="Leidy Lorena Rodriguez Pinto" userId="f2093546-6709-4939-aab0-4fae106a84cb" providerId="ADAL" clId="{0D575483-3176-435D-AAE6-66E091CE80C5}" dt="2022-07-18T21:16:34.802" v="7" actId="478"/>
          <ac:spMkLst>
            <pc:docMk/>
            <pc:sldMk cId="1746300676" sldId="257"/>
            <ac:spMk id="3" creationId="{E6DA7D20-D1A3-ED79-E4BA-E9A9D380C728}"/>
          </ac:spMkLst>
        </pc:spChg>
      </pc:sldChg>
      <pc:sldChg chg="del">
        <pc:chgData name="Leidy Lorena Rodriguez Pinto" userId="f2093546-6709-4939-aab0-4fae106a84cb" providerId="ADAL" clId="{0D575483-3176-435D-AAE6-66E091CE80C5}" dt="2022-07-18T21:15:41.251" v="1" actId="47"/>
        <pc:sldMkLst>
          <pc:docMk/>
          <pc:sldMk cId="2567176477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4DD607-2582-305C-7E73-4DEA7F760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4DC690A-7E84-F1A6-4A61-F3B7C32026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A8B949-10E4-B424-9B2F-3DFE15D9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5F9-F030-4820-BEF5-9C20F843D7C8}" type="datetimeFigureOut">
              <a:rPr lang="es-CO" smtClean="0"/>
              <a:t>27/07/2023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AF4911-1D40-D507-2644-9248315E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E8BC4E-B486-E011-8DB7-83480E6B5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A039-EDF2-40C9-B762-A33B0A3726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791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7656C3-CFCA-1393-F9D1-E121EACCD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9D1090-765C-3C51-E07D-038D25B1C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BFE59E-EC05-FF1D-4140-5F81613A4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5F9-F030-4820-BEF5-9C20F843D7C8}" type="datetimeFigureOut">
              <a:rPr lang="es-CO" smtClean="0"/>
              <a:t>27/07/2023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891B80-9FD0-FDC0-7F89-ACD743D4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52214A-56E5-10F4-B630-B912DE365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A039-EDF2-40C9-B762-A33B0A3726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938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EF612C5-4748-7845-B925-5187A43930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4EBB3-9E64-0BFB-1F23-3F87E714C0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A9CC4B-6421-5E02-B2BC-D861AEA76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5F9-F030-4820-BEF5-9C20F843D7C8}" type="datetimeFigureOut">
              <a:rPr lang="es-CO" smtClean="0"/>
              <a:t>27/07/2023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1AF5BA-0529-813D-B77C-FDC17C1CC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81E198-5A7B-513D-88F7-7AE3049F6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A039-EDF2-40C9-B762-A33B0A3726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54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3946B2-0A2F-EEAF-AE91-D0D2B5F2A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783E84-9640-4A5F-13D4-FE08B4B68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3CFF4C-6173-5B1A-4779-CBABF5668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5F9-F030-4820-BEF5-9C20F843D7C8}" type="datetimeFigureOut">
              <a:rPr lang="es-CO" smtClean="0"/>
              <a:t>27/07/2023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4C6544-E52F-F739-95C0-B84047C8D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542C71-651F-ED65-89F8-0B42FC8E5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A039-EDF2-40C9-B762-A33B0A3726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13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AD73ED-721A-1B6B-B577-EAA83D4AB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DC00A2-E194-7B56-0B00-0960028B1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86A9F9-D059-B89B-0CCC-5F0332C0E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5F9-F030-4820-BEF5-9C20F843D7C8}" type="datetimeFigureOut">
              <a:rPr lang="es-CO" smtClean="0"/>
              <a:t>27/07/2023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C0C39E-43AC-B113-88F1-635BB0A11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FC6B9E-F446-D9F5-1035-60D2D7FB3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A039-EDF2-40C9-B762-A33B0A3726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542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A8E87C-42FF-B68F-76A9-CAB9583E6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2B13B4-FF6D-382A-E3E0-9D87B4B158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555920-B6B7-09E6-FC9E-B0BBC9464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820F90-1331-0794-449C-139B48E2B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5F9-F030-4820-BEF5-9C20F843D7C8}" type="datetimeFigureOut">
              <a:rPr lang="es-CO" smtClean="0"/>
              <a:t>27/07/2023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FEE05C-48B5-286A-ED4B-DC3BAEBC4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D71F94-ED4C-6B52-5069-72A8D786A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A039-EDF2-40C9-B762-A33B0A3726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041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52EE1-650E-0815-CA20-5BC4CF3FB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5A2389-B74E-B2CC-B118-C0C24D488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8C8F2BD-CC0D-64D9-3821-D98A512DA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9FF9EA6-F320-4564-495A-51EC023602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1AB3548-C223-5B59-F5C4-9DDD06554C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1F76535-E0F9-BEFB-5F8A-08910EBA5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5F9-F030-4820-BEF5-9C20F843D7C8}" type="datetimeFigureOut">
              <a:rPr lang="es-CO" smtClean="0"/>
              <a:t>27/07/2023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E32D0F2-BC05-6F20-6BC2-787B9889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7ABC043-86AD-DD8C-08D7-072C2004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A039-EDF2-40C9-B762-A33B0A3726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4885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7685B4-C769-8EDF-65A2-63B635222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1EE7A4E-2920-5160-A79B-7809EEF01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5F9-F030-4820-BEF5-9C20F843D7C8}" type="datetimeFigureOut">
              <a:rPr lang="es-CO" smtClean="0"/>
              <a:t>27/07/2023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553ADD-C8A8-CB5E-730F-C1BE6158F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23BB09-F54D-E2CA-E585-CAB57641A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A039-EDF2-40C9-B762-A33B0A3726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634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54C8182-E927-1E62-2039-A665D33F4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5F9-F030-4820-BEF5-9C20F843D7C8}" type="datetimeFigureOut">
              <a:rPr lang="es-CO" smtClean="0"/>
              <a:t>27/07/2023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EB074E4-3E1E-2AFC-D23C-B3AFE7197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6792608-76C6-61D3-0AD7-A9192A66B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A039-EDF2-40C9-B762-A33B0A3726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168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47A761-97DF-5BB8-73C5-D6B2B1836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19B37C-993E-AB27-D2D1-CB1EA3FA0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F47868A-4EE8-1F7E-B1C8-BD78D775CA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1AD39F-5736-173E-7FF5-9E58F082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5F9-F030-4820-BEF5-9C20F843D7C8}" type="datetimeFigureOut">
              <a:rPr lang="es-CO" smtClean="0"/>
              <a:t>27/07/2023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2B37DC-BF4D-EB5B-B0AD-67BB258C0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774DD7-0E69-F188-499F-3A7DF01B5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A039-EDF2-40C9-B762-A33B0A3726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600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C40014-54BB-49AD-A418-11823FADA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2558C3D-3B4E-A4F6-8376-F50E114C82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8D7E65-909A-3C8D-19D1-137F7A528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6CD089-1CAD-9C0C-C6BE-6C8D03851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05F9-F030-4820-BEF5-9C20F843D7C8}" type="datetimeFigureOut">
              <a:rPr lang="es-CO" smtClean="0"/>
              <a:t>27/07/2023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CD327BA-F3CC-6CA9-BDBB-B8B712A3B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E2F179B-568C-331C-C7B6-2052A6208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A039-EDF2-40C9-B762-A33B0A3726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7287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8B0832C-3410-B36D-5E51-73248F26D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9C2B0B-5EFE-63F0-DDB7-9782EBF90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6A7BBF-3865-7B04-6118-C5E502964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B05F9-F030-4820-BEF5-9C20F843D7C8}" type="datetimeFigureOut">
              <a:rPr lang="es-CO" smtClean="0"/>
              <a:t>27/07/2023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34C4FD-E43D-9F3C-E2BD-925CA3F06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592C2F-9E29-6EE3-FD04-0DD56C95C6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8A039-EDF2-40C9-B762-A33B0A3726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315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253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3006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Leidy Lorena Rodriguez Pinto</dc:creator>
  <cp:lastModifiedBy>TOSHIBA</cp:lastModifiedBy>
  <cp:revision>2</cp:revision>
  <dcterms:created xsi:type="dcterms:W3CDTF">2022-07-18T20:51:22Z</dcterms:created>
  <dcterms:modified xsi:type="dcterms:W3CDTF">2023-07-27T11:52:34Z</dcterms:modified>
</cp:coreProperties>
</file>